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95"/>
    <p:restoredTop sz="94787"/>
  </p:normalViewPr>
  <p:slideViewPr>
    <p:cSldViewPr snapToGrid="0" snapToObjects="1">
      <p:cViewPr varScale="1">
        <p:scale>
          <a:sx n="73" d="100"/>
          <a:sy n="73" d="100"/>
        </p:scale>
        <p:origin x="200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74D31-3166-BC42-83A9-5F8BF422C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16D464-778D-264A-9042-61EEF34F7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480E3-1B8F-BA4D-9F3B-EF023645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26F9E-3C6E-A543-96D4-AE8F4ACB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CD3D8-114B-154D-B339-96DBBB6D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9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9546F-80D8-E946-9B55-FCCEFDEA4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7C15F-72ED-DC43-A76E-9672E7706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7B6CE-1CC9-7742-A04F-F1FB285F7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7F364-B29F-6748-9DE7-E12C7BCE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6F42B-603B-8F42-88F1-4B75F57A8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9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981C85-E3F3-3B49-B19F-8C3AFE2D4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2EBFE-0C7C-634A-853C-B7685F500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2D29F-8A1F-4F41-9A7D-729570CCB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74E59-EF3B-7946-87F1-F6F8825F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4F395-49B7-A841-9352-C6DC0C9D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32E9E-0082-4A43-997F-A4FD918A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43FD8-2D11-C842-B607-FA34E9F73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F8635-F6AE-FA4B-802B-6E9C3AFA9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39F51-C502-F843-84B2-EDFDD0B73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9F230-9DBA-5B49-96C5-EBF2FBA1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2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58F2-5D20-A140-AEE5-A89520DF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A0C97-114F-8B4B-9781-A4FD7957F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2BE50-7CDA-6F4E-A664-59785D30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ED8FA-CA68-754D-BBC9-29DC2ACAF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CB589-D0F7-5F45-B5CB-D843F0A1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2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FC751-CF29-5B49-B7D3-24FED43B6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A07EB-250B-1E49-B4BE-DA424DD53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2A7B30-51BD-7B40-B0A9-498ABB25E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13911-B8A8-DE42-A13A-6767DCA1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B6181-ACCD-CF47-A535-C3A77879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87334-FAC7-D844-8328-AE47756AA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4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F338D-3FA3-EB43-993D-B6E74B7F1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0AA2B-AAAC-2945-A3E9-28EAFE8AB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59BAC-D27D-8449-9AF6-B457A8535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3FAB9-4CEB-7845-BEFF-1F350FD24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37A96C-8156-CF4B-BE07-3AC606FB8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E10270-74E0-6241-BC5E-3C0538BB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6EA9A7-06AD-5F44-A336-EFDA46620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E9695-5496-7249-9ECA-BF7AF55B8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2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A1199-4640-BA49-BBB6-5A363E487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FC43B-CD17-1942-B1DB-F71BEFD18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91FEE8-2A5F-0449-9CDC-17F1A01E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08093-8A65-C841-A45A-9CA53966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9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9F6BF8-981E-3E4B-A83A-3EE5B3246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767EE-7022-924F-9DF3-FBFF27C1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94266-D650-174D-A83E-0DE65AD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0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E34FC-ABF3-3B4C-977F-2A38C15D3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041FF-E9D5-834D-A7F5-E5B823018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6DF5E-6D27-9D41-B410-C670234B3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1D74D-518D-4B43-98B1-32CD6EB38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DD38A-1C68-894E-A092-BF99D75D7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D629D-53E5-5F4B-95CC-E10713DDB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B9282-23E9-2F45-A43C-5902D7BD8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42981B-B8CA-8A4F-AE0A-FCAA83FD60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9CBEF-E866-2A40-A1C5-79DC18ACD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94C50-796F-1142-9BAA-B9ADF8DD2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21D169-86C4-2442-938C-ED960AA77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A3951-2488-9248-93D5-223ECFB2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8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83CBC5-19E8-B244-A30C-F7E3A9771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DCEA6A-CE19-434E-BDC5-BA6EEAB6E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FCF83ED-0985-E945-BB50-A3F2AF918B2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0E30518-6135-4A4D-A4C6-FA470932E669}" type="datetimeFigureOut">
              <a:rPr lang="en-US" smtClean="0"/>
              <a:t>1/4/19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7A288C-E4F2-7842-939E-E996F486C7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BF4F59-DA54-F948-84A0-51AD257E99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D66A41-D6CB-6448-B68D-074306D68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3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.google.com.my/books?id=OWavJCNfhcsC&amp;lpg=PP1&amp;ots=28OxMLeT-b&amp;dq=What%20are%20the%20different%20of%20Instructional%20theories%20and%20Instructional%20Design&amp;lr&amp;pg=PT11#v=onepage&amp;q=What%20are%20the%20different%20of%20Instructional%20theories%20and%20Instructional%20Design&amp;f=fal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.edu/ntae/dcaamtd/gustafson-branch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A8C45-8092-C04F-8514-8AA2CF369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0969"/>
            <a:ext cx="9144000" cy="132947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ill Sans Ultra Bold" panose="020B0A02020104020203" pitchFamily="34" charset="77"/>
              </a:rPr>
              <a:t>REVIEW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2348B-E89F-494F-9AFD-200E67AC0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9167"/>
            <a:ext cx="9290538" cy="1970802"/>
          </a:xfrm>
        </p:spPr>
        <p:txBody>
          <a:bodyPr/>
          <a:lstStyle/>
          <a:p>
            <a:r>
              <a:rPr lang="en-US" sz="6000" b="1" dirty="0">
                <a:solidFill>
                  <a:srgbClr val="FFC000"/>
                </a:solidFill>
                <a:latin typeface="Colonna MT" pitchFamily="82" charset="77"/>
              </a:rPr>
              <a:t>Instructional Design &amp; Instructional Design System</a:t>
            </a:r>
            <a:r>
              <a:rPr lang="en-MY" sz="6000" b="1" dirty="0">
                <a:solidFill>
                  <a:srgbClr val="FFC000"/>
                </a:solidFill>
                <a:latin typeface="Colonna MT" pitchFamily="82" charset="77"/>
              </a:rPr>
              <a:t> </a:t>
            </a:r>
            <a:endParaRPr lang="en-US" sz="6000" b="1" dirty="0">
              <a:solidFill>
                <a:srgbClr val="FFC000"/>
              </a:solidFill>
              <a:latin typeface="Colonna MT" pitchFamily="8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6136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5D7E-8D72-F248-A345-B49C229B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ooper Black" panose="0208090404030B020404" pitchFamily="18" charset="77"/>
              </a:rPr>
              <a:t>Instructional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62B24-8B82-D340-882F-35E16557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1391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n-MY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  <a:p>
            <a:pPr marL="0" indent="0" algn="ctr">
              <a:buNone/>
            </a:pPr>
            <a:r>
              <a:rPr lang="en-MY" dirty="0">
                <a:solidFill>
                  <a:schemeClr val="tx1"/>
                </a:solidFill>
                <a:latin typeface="Silom" pitchFamily="2" charset="-34"/>
                <a:ea typeface="Silom" pitchFamily="2" charset="-34"/>
                <a:cs typeface="Silom" pitchFamily="2" charset="-34"/>
              </a:rPr>
              <a:t>Instructional theories is the methods of instruction in facilitating human learning and development. Meanwhile Instructional Design is a system of procedures for developing education and training programs in a consistent and reliable fashion.</a:t>
            </a:r>
            <a:endParaRPr lang="en-US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521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5D7E-8D72-F248-A345-B49C229B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ooper Black" panose="0208090404030B020404" pitchFamily="18" charset="77"/>
              </a:rPr>
              <a:t>Instructional Design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62B24-8B82-D340-882F-35E16557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1391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n-MY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  <a:p>
            <a:pPr marL="0" indent="0" algn="ctr">
              <a:buNone/>
            </a:pPr>
            <a:r>
              <a:rPr lang="en-MY" sz="3600" dirty="0">
                <a:solidFill>
                  <a:schemeClr val="tx1"/>
                </a:solidFill>
                <a:latin typeface="Silom" pitchFamily="2" charset="-34"/>
                <a:ea typeface="Silom" pitchFamily="2" charset="-34"/>
                <a:cs typeface="Silom" pitchFamily="2" charset="-34"/>
              </a:rPr>
              <a:t>Instructional Design Models is the description on how to conduct various steps that comprise the instructional design process.</a:t>
            </a:r>
            <a:endParaRPr lang="en-US" sz="3600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9544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5D7E-8D72-F248-A345-B49C229B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ooper Black" panose="0208090404030B020404" pitchFamily="18" charset="77"/>
              </a:rPr>
              <a:t>Reading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62B24-8B82-D340-882F-35E16557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963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n-MY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  <a:p>
            <a:pPr marL="0" indent="0" algn="ctr">
              <a:buNone/>
            </a:pPr>
            <a:r>
              <a:rPr lang="en-MY" dirty="0">
                <a:hlinkClick r:id="rId2"/>
              </a:rPr>
              <a:t>https://books.google.com.my/books?id=OWavJCNfhcsC&amp;lpg=PP1&amp;ots=28OxMLeT-b&amp;dq=What%20are%20the%20different%20of%20Instructional%20theories%20and%20Instructional%20Design&amp;lr&amp;pg=PT11#v=onepage&amp;q=What%20are%20the%20different%20of%20Instructional%20theories%20and%20Instructional%20Design&amp;f=false</a:t>
            </a:r>
            <a:endParaRPr lang="en-US" sz="3600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1906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5D7E-8D72-F248-A345-B49C229B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5991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ooper Black" panose="0208090404030B020404" pitchFamily="18" charset="77"/>
              </a:rPr>
              <a:t>Reading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62B24-8B82-D340-882F-35E16557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8268"/>
            <a:ext cx="10972800" cy="199377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n-MY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  <a:p>
            <a:pPr marL="0" indent="0" algn="ctr">
              <a:buNone/>
            </a:pPr>
            <a:r>
              <a:rPr lang="en-MY" dirty="0">
                <a:hlinkClick r:id="rId2"/>
              </a:rPr>
              <a:t>http://www.ub.edu/ntae/dcaamtd/gustafson-branch.pdf</a:t>
            </a:r>
            <a:endParaRPr lang="en-US" sz="3600" dirty="0">
              <a:solidFill>
                <a:schemeClr val="tx1"/>
              </a:solidFill>
              <a:latin typeface="Silom" pitchFamily="2" charset="-34"/>
              <a:ea typeface="Silom" pitchFamily="2" charset="-34"/>
              <a:cs typeface="Silom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8288782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6BDC3FC5-60F8-D144-82D2-41FFD4BF244A}" vid="{2A88D91F-7D4E-0F40-84FB-A93B06EED60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</TotalTime>
  <Words>167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Colonna MT</vt:lpstr>
      <vt:lpstr>Cooper Black</vt:lpstr>
      <vt:lpstr>Gill Sans Ultra Bold</vt:lpstr>
      <vt:lpstr>Silom</vt:lpstr>
      <vt:lpstr>Theme1</vt:lpstr>
      <vt:lpstr>REVIEW 1</vt:lpstr>
      <vt:lpstr>Instructional Theories</vt:lpstr>
      <vt:lpstr>Instructional Design Models</vt:lpstr>
      <vt:lpstr>Reading Materials</vt:lpstr>
      <vt:lpstr>Reading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1</dc:title>
  <dc:creator>Nor Atiqah binti. Md Rahim</dc:creator>
  <cp:lastModifiedBy>Nor Atiqah binti. Md Rahim</cp:lastModifiedBy>
  <cp:revision>2</cp:revision>
  <dcterms:created xsi:type="dcterms:W3CDTF">2019-01-04T12:24:10Z</dcterms:created>
  <dcterms:modified xsi:type="dcterms:W3CDTF">2019-01-04T12:31:19Z</dcterms:modified>
</cp:coreProperties>
</file>